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61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633"/>
    <a:srgbClr val="75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580"/>
  </p:normalViewPr>
  <p:slideViewPr>
    <p:cSldViewPr snapToGrid="0" snapToObjects="1">
      <p:cViewPr varScale="1">
        <p:scale>
          <a:sx n="78" d="100"/>
          <a:sy n="78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4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4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AF04-6D85-7843-89CD-3EBA87820D4A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5520-A873-F241-813A-44CFDBC6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8" Type="http://schemas.openxmlformats.org/officeDocument/2006/relationships/image" Target="../media/image9.tiff"/><Relationship Id="rId9" Type="http://schemas.openxmlformats.org/officeDocument/2006/relationships/image" Target="../media/image10.tiff"/><Relationship Id="rId10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hobrittinghampto.weebly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8" y="494270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85" y="693694"/>
            <a:ext cx="3527638" cy="3087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08" y="3781168"/>
            <a:ext cx="730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March 2019</a:t>
            </a:r>
            <a:endParaRPr lang="en-US" sz="24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6783" y="4610784"/>
            <a:ext cx="730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H.O. </a:t>
            </a:r>
            <a:r>
              <a:rPr lang="en-US" sz="3600" dirty="0" err="1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Brittingham</a:t>
            </a:r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 PTO</a:t>
            </a:r>
            <a:endParaRPr lang="en-US" sz="36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23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8" y="494270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84854" y="815546"/>
            <a:ext cx="73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CD633"/>
                </a:solidFill>
                <a:latin typeface="KG Second Chances Solid" charset="0"/>
                <a:ea typeface="KG Second Chances Solid" charset="0"/>
                <a:cs typeface="KG Second Chances Solid" charset="0"/>
              </a:rPr>
              <a:t>Treasurers Report</a:t>
            </a:r>
            <a:endParaRPr lang="en-US" sz="2800" dirty="0">
              <a:solidFill>
                <a:srgbClr val="FCD633"/>
              </a:solidFill>
              <a:latin typeface="KG Second Chances Solid" charset="0"/>
              <a:ea typeface="KG Second Chances Solid" charset="0"/>
              <a:cs typeface="KG Second Chances Soli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9886" y="1660042"/>
            <a:ext cx="730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CD633"/>
                </a:solidFill>
                <a:latin typeface="KG Second Chances Solid" charset="0"/>
                <a:ea typeface="KG Second Chances Solid" charset="0"/>
                <a:cs typeface="KG Second Chances Solid" charset="0"/>
              </a:rPr>
              <a:t>$5369.72</a:t>
            </a:r>
            <a:endParaRPr lang="en-US" sz="3200" dirty="0">
              <a:solidFill>
                <a:srgbClr val="FCD633"/>
              </a:solidFill>
              <a:latin typeface="KG Second Chances Solid" charset="0"/>
              <a:ea typeface="KG Second Chances Solid" charset="0"/>
              <a:cs typeface="KG Second Chances Soli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60" y="2826328"/>
            <a:ext cx="3307493" cy="32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09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6" y="466561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5829" y="738611"/>
            <a:ext cx="7302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Join us for </a:t>
            </a:r>
          </a:p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Multi-Cultural Night</a:t>
            </a:r>
          </a:p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March 22nd</a:t>
            </a:r>
            <a:endParaRPr lang="en-US" sz="36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14" y="698374"/>
            <a:ext cx="2315814" cy="1232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714" y="2082950"/>
            <a:ext cx="2315814" cy="127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714" y="3501207"/>
            <a:ext cx="2315814" cy="1164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714" y="4853188"/>
            <a:ext cx="2315814" cy="1251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97" y="738611"/>
            <a:ext cx="2315814" cy="1192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98" y="2113244"/>
            <a:ext cx="2315814" cy="1244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382" y="3540149"/>
            <a:ext cx="2353129" cy="1125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168" y="4848502"/>
            <a:ext cx="2380343" cy="1256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 rot="20551688">
            <a:off x="4108462" y="2661942"/>
            <a:ext cx="1550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Dancing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ectangle 15"/>
          <p:cNvSpPr/>
          <p:nvPr/>
        </p:nvSpPr>
        <p:spPr>
          <a:xfrm rot="1716671">
            <a:off x="6392782" y="2888167"/>
            <a:ext cx="1383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Games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72646" y="3217387"/>
            <a:ext cx="1429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Movies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5453" y="4225657"/>
            <a:ext cx="730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$2 Tacos </a:t>
            </a:r>
            <a:r>
              <a:rPr lang="en-US" sz="28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from</a:t>
            </a:r>
            <a:endParaRPr lang="en-US" sz="36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6083" y="4785920"/>
            <a:ext cx="4508500" cy="14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6" y="466561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9886" y="885568"/>
            <a:ext cx="7302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Thank you</a:t>
            </a:r>
            <a:endParaRPr lang="en-US" sz="44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9886" y="1861818"/>
            <a:ext cx="7302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To all who participated</a:t>
            </a:r>
          </a:p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In the Krispy Kreme </a:t>
            </a:r>
          </a:p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Fundraiser!!!!</a:t>
            </a:r>
            <a:endParaRPr lang="en-US" sz="36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84" y="3639226"/>
            <a:ext cx="3180443" cy="25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4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6" y="466561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9886" y="885568"/>
            <a:ext cx="730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Current Fundraisers</a:t>
            </a:r>
            <a:endParaRPr lang="en-US" sz="36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082" y="1950906"/>
            <a:ext cx="73028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q"/>
            </a:pPr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Crooked Hammock- </a:t>
            </a:r>
            <a:r>
              <a:rPr lang="en-US" sz="20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March 19</a:t>
            </a:r>
            <a:r>
              <a:rPr lang="en-US" sz="2000" baseline="300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th</a:t>
            </a:r>
            <a:endParaRPr lang="en-US" sz="2000" dirty="0" smtClean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  <a:p>
            <a:pPr marL="571500" indent="-571500">
              <a:buFont typeface="Wingdings" charset="2"/>
              <a:buChar char="q"/>
            </a:pPr>
            <a:endParaRPr lang="en-US" sz="20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  <a:p>
            <a:pPr marL="571500" indent="-571500">
              <a:buFont typeface="Wingdings" charset="2"/>
              <a:buChar char="q"/>
            </a:pPr>
            <a:endParaRPr lang="en-US" sz="2000" dirty="0" smtClean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  <a:p>
            <a:pPr algn="ctr"/>
            <a:r>
              <a:rPr lang="en-US" sz="20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A portion of all sales from all sales will be donated </a:t>
            </a:r>
          </a:p>
          <a:p>
            <a:pPr algn="ctr"/>
            <a:endParaRPr lang="en-US" sz="20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  <a:p>
            <a:pPr algn="ctr"/>
            <a:r>
              <a:rPr lang="en-US" sz="20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To HOB PTO</a:t>
            </a:r>
            <a:endParaRPr lang="en-US" sz="2000" dirty="0" smtClean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60925" y="2508149"/>
            <a:ext cx="1483620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59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8" y="494270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9886" y="994747"/>
            <a:ext cx="730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Upcoming Restaurant Nights</a:t>
            </a:r>
            <a:endParaRPr lang="en-US" sz="36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073" y="2618453"/>
            <a:ext cx="7302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Chuck E. Cheese</a:t>
            </a:r>
          </a:p>
          <a:p>
            <a:r>
              <a:rPr lang="en-US" sz="24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April 26</a:t>
            </a:r>
            <a:r>
              <a:rPr lang="en-US" sz="2400" baseline="300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th</a:t>
            </a:r>
            <a:endParaRPr lang="en-US" sz="2400" dirty="0" smtClean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  <a:p>
            <a:endParaRPr lang="en-US" sz="24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  <a:p>
            <a:r>
              <a:rPr lang="en-US" sz="24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Chuck E will be in our school on April 18th</a:t>
            </a:r>
            <a:endParaRPr lang="en-US" sz="24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739" y="4249668"/>
            <a:ext cx="2549980" cy="1955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64" y="2001639"/>
            <a:ext cx="2442079" cy="139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5073" y="4780768"/>
            <a:ext cx="73028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Iron Hill</a:t>
            </a:r>
          </a:p>
          <a:p>
            <a:r>
              <a:rPr lang="en-US" sz="24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May 7</a:t>
            </a:r>
            <a:r>
              <a:rPr lang="en-US" sz="2400" baseline="300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th</a:t>
            </a:r>
            <a:endParaRPr lang="en-US" sz="2400" dirty="0" smtClean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00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8" y="494270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0" y="6128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5"/>
                </a:solidFill>
              </a:rPr>
              <a:t>Attention Parents: We Need You!</a:t>
            </a:r>
          </a:p>
          <a:p>
            <a:pPr algn="ctr"/>
            <a:r>
              <a:rPr lang="en-US" sz="3600" b="1" i="1" dirty="0" smtClean="0"/>
              <a:t> </a:t>
            </a:r>
          </a:p>
          <a:p>
            <a:pPr algn="ctr"/>
            <a:r>
              <a:rPr lang="en-US" dirty="0" smtClean="0"/>
              <a:t>Every little bit helps!  Whether it’s a half hour or a few hours.</a:t>
            </a:r>
          </a:p>
          <a:p>
            <a:pPr algn="ctr"/>
            <a:r>
              <a:rPr lang="en-US" dirty="0" smtClean="0"/>
              <a:t>We can always use help preparing for our fundraisers.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WE NEED HELP FROM OUR COMMUNITY!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Anything will help, from making copies, sorting flyers to </a:t>
            </a:r>
          </a:p>
          <a:p>
            <a:pPr algn="ctr"/>
            <a:r>
              <a:rPr lang="en-US" dirty="0" smtClean="0"/>
              <a:t>volunteering your time during our upcoming fundraisers.  </a:t>
            </a:r>
          </a:p>
          <a:p>
            <a:pPr algn="ctr"/>
            <a:r>
              <a:rPr lang="en-US" dirty="0" smtClean="0"/>
              <a:t>Just to name a few: Book Fair, Family Fun Night, </a:t>
            </a:r>
          </a:p>
          <a:p>
            <a:pPr algn="ctr"/>
            <a:r>
              <a:rPr lang="en-US" dirty="0" smtClean="0"/>
              <a:t>Holiday Shop, Field Day T-Shirts </a:t>
            </a:r>
          </a:p>
          <a:p>
            <a:pPr algn="ctr"/>
            <a:r>
              <a:rPr lang="en-US" dirty="0" smtClean="0"/>
              <a:t>and Spirit Wear.  </a:t>
            </a:r>
          </a:p>
          <a:p>
            <a:pPr algn="ctr"/>
            <a:r>
              <a:rPr lang="en-US" dirty="0" smtClean="0"/>
              <a:t>We need your help to make these events a success!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Please Visit Our Website: </a:t>
            </a:r>
          </a:p>
          <a:p>
            <a:pPr algn="ctr"/>
            <a:r>
              <a:rPr lang="en-US" dirty="0" smtClean="0">
                <a:hlinkClick r:id="rId2"/>
              </a:rPr>
              <a:t>http://hobrittinghampto.weebly.com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75586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8" y="494270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60" y="4012000"/>
            <a:ext cx="2374342" cy="2160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9886" y="814638"/>
            <a:ext cx="730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Principals Report</a:t>
            </a:r>
            <a:endParaRPr lang="en-US" sz="3600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20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68" y="494270"/>
            <a:ext cx="11121081" cy="5869460"/>
          </a:xfrm>
          <a:prstGeom prst="rect">
            <a:avLst/>
          </a:prstGeom>
          <a:solidFill>
            <a:srgbClr val="75B3E1"/>
          </a:solidFill>
          <a:ln w="57150">
            <a:solidFill>
              <a:srgbClr val="FCD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8286" y="785216"/>
            <a:ext cx="9106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Our </a:t>
            </a:r>
            <a:r>
              <a:rPr lang="en-US" sz="3600" i="1" dirty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n</a:t>
            </a:r>
            <a:r>
              <a:rPr lang="en-US" sz="3600" i="1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ext PTO General Meeting is </a:t>
            </a:r>
            <a:r>
              <a:rPr lang="en-US" sz="3600" i="1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April 15</a:t>
            </a:r>
            <a:r>
              <a:rPr lang="en-US" sz="3600" i="1" baseline="30000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th</a:t>
            </a:r>
            <a:r>
              <a:rPr lang="en-US" sz="3600" i="1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 @ 6pm</a:t>
            </a:r>
            <a:endParaRPr lang="en-US" sz="3600" i="1" dirty="0" smtClean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  <a:p>
            <a:pPr algn="ctr"/>
            <a:r>
              <a:rPr lang="en-US" sz="3600" i="1" dirty="0" smtClean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Hope to see you there!</a:t>
            </a:r>
            <a:endParaRPr lang="en-US" sz="3600" i="1" dirty="0">
              <a:solidFill>
                <a:srgbClr val="FCD633"/>
              </a:solidFill>
              <a:latin typeface="DJB Meet Me at My Locker" charset="0"/>
              <a:ea typeface="DJB Meet Me at My Locker" charset="0"/>
              <a:cs typeface="DJB Meet Me at My Loc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687" y="4808482"/>
            <a:ext cx="638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CD633"/>
                </a:solidFill>
                <a:latin typeface="DJB Meet Me at My Locker" charset="0"/>
                <a:ea typeface="DJB Meet Me at My Locker" charset="0"/>
                <a:cs typeface="DJB Meet Me at My Locker" charset="0"/>
              </a:rPr>
              <a:t>Thank You for Coming Tonight!!!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968" y="2586663"/>
            <a:ext cx="1807441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O October" id="{529A4B7D-2E81-5043-BC59-B19DD82D8556}" vid="{8030B046-2906-F540-9524-DD81358009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HOB PTO</Template>
  <TotalTime>5656</TotalTime>
  <Words>204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DJB Meet Me at My Locker</vt:lpstr>
      <vt:lpstr>KG Second Chances Solid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Rohls, Brittnee</dc:creator>
  <cp:lastModifiedBy>Rohls, Brittnee</cp:lastModifiedBy>
  <cp:revision>6</cp:revision>
  <dcterms:created xsi:type="dcterms:W3CDTF">2019-03-13T15:47:37Z</dcterms:created>
  <dcterms:modified xsi:type="dcterms:W3CDTF">2019-03-17T14:03:49Z</dcterms:modified>
</cp:coreProperties>
</file>